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2" r:id="rId4"/>
    <p:sldId id="263" r:id="rId5"/>
    <p:sldId id="264" r:id="rId6"/>
    <p:sldId id="265" r:id="rId7"/>
    <p:sldId id="267" r:id="rId8"/>
    <p:sldId id="268" r:id="rId9"/>
    <p:sldId id="270" r:id="rId10"/>
    <p:sldId id="271" r:id="rId11"/>
    <p:sldId id="272" r:id="rId12"/>
    <p:sldId id="273" r:id="rId13"/>
    <p:sldId id="274" r:id="rId14"/>
    <p:sldId id="276" r:id="rId15"/>
    <p:sldId id="275" r:id="rId16"/>
    <p:sldId id="277" r:id="rId17"/>
    <p:sldId id="278" r:id="rId18"/>
    <p:sldId id="266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11E6F-C13C-C0C0-FE07-CE6FCC3E7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84731A-0CE9-46F2-8246-73E2C8B47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DC80438-380A-8D2A-99B5-6B4FBF00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950A87-AB7B-3E10-2D16-F2A336B6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60CFB6D-3413-E1E8-5E08-66BF99AE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680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AE37F-6959-19FD-20F7-7099C335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7CBBF09-3307-C433-C138-B9E2D5D93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38B4140-6AC3-71B9-B274-68059EB4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AA93DB1-558F-508F-E7F9-D6A8FDEBA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EF53896-C40C-A5F8-772A-8E1B1D63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498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DB87D5-72F1-CCAA-021A-E84826D7E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4B767D9-525B-C36C-A127-99782B832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3BB765C-F95F-D351-E457-2AF6E2C65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0F43B20-361C-F8A5-8AFF-73756935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F9AFB2-6356-ADB4-4378-3B7AEC00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965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E02D1-D61A-B6F0-E4A7-6A9598D5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447413-0F3B-01B7-8134-DED7196FE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52A6100-C1A2-75C9-1FEE-6E17FCB5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10DC62F-3E28-1889-46F8-546240FD9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A7913EB-A7C7-71FE-03CD-1A02565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4092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9B376-CB6E-0A17-1C35-A7B2E8A8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3DE60FA-9F73-7A2B-1816-63CB4003B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754E75B-2DB9-A650-9E0E-0DFFB55D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352527B-D22F-4670-7C09-ACB47E62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150B28A-9325-6144-FF8E-1B5983A0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635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8E97A-F426-148D-79BC-14DEBA72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EA191B9-7EB2-E30C-A447-8150FF2DB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E080BD4-E3CB-2BFF-EB46-5E7BF64A5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BF35462-2BD6-6DA9-7272-860DB734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9600F24-85CD-7C57-70BB-8F763F53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2A821-CFA8-74BB-72BF-A35B304F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620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C8338-6B8B-03B2-1DD2-E288ECBC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BDD0F00-2DF3-FA2D-FA8D-5F8DCB745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5AC2916-02CA-B140-8BDD-BDB426C00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EBBEF0F-3558-22D1-8D36-10558EA2F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CBCEFC8-A31C-F62F-2C4D-E29C35B5E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E32CDEBA-6AE6-CA8C-D247-1B0FE679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5E2BEAD-69EC-AC9F-DCFB-E24F4C62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3EB8A48-8199-22B7-58C4-D51CBA02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488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B39BC-1757-5A7C-C266-22A92C18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CA26612-9D19-C637-2E04-DC03C396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D66F402-54D6-B2B6-DB0B-E2BDD1D3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85431C7-0255-824F-3AA5-2556DB36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52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33376D85-0C52-50D6-88E1-A5E768A8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28E5C8E-20D1-53DD-2AAC-D2BC0C17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F0A9FAE-4CA7-D2D7-3B48-480CA9A1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040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E70F6-AE41-6CF8-64DC-BB18EDBB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260D147-DD84-1B8D-2291-CF89741C0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DB6EF14-0AFC-0E76-345C-38E58F1B5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AD25F6-9D8F-FC9C-47EC-F57846D6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7CF14D9-B5A5-8CF0-850A-F93C2B62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E35DBE1-9008-1DC0-A987-F6467B65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866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74E1B-7DC0-F5B8-5CB1-B4E4DD5FA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BF45ED7-ACD0-7D1E-D587-0E5AD8D91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89951F8-554B-905B-2455-CABABD1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67D6EF4-C09D-C365-DF41-3051B1BC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C551058-CE1B-98D5-DC58-6A2C95FB1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45F42EB-1E2C-FBF7-48AB-D5185E8C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10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B32F128-AF2B-70EC-A7F4-000C5BCB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2BC2501-605A-E797-7EA2-0CCF2E001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CC59146-50B3-295B-BDA8-A3D8A0F66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145B6-3EBB-43AF-9B86-B8492C1C9684}" type="datetimeFigureOut">
              <a:rPr lang="pt-PT" smtClean="0"/>
              <a:t>20/09/2023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FB14C18-998B-D86D-D4FF-19E38C90A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28E4C67-596E-0468-7DE9-A327F8C1F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A1DF-4279-41E3-8230-9BAB9FD9D4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491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Arranha-céus com o pôr do sol como fundo">
            <a:extLst>
              <a:ext uri="{FF2B5EF4-FFF2-40B4-BE49-F238E27FC236}">
                <a16:creationId xmlns:a16="http://schemas.microsoft.com/office/drawing/2014/main" id="{99EE190C-649A-DCDB-A668-806EC7A0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7F72E41-D8D7-F589-0125-D336DE2A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598" y="21736"/>
            <a:ext cx="12206598" cy="6879745"/>
            <a:chOff x="-14598" y="21736"/>
            <a:chExt cx="12206598" cy="68797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C13EADE-3A56-21CF-6809-E58C7DDCB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4578264" y="-733992"/>
              <a:ext cx="3020876" cy="12206596"/>
            </a:xfrm>
            <a:prstGeom prst="rect">
              <a:avLst/>
            </a:prstGeom>
            <a:gradFill flip="none" rotWithShape="1">
              <a:gsLst>
                <a:gs pos="21000">
                  <a:srgbClr val="000000">
                    <a:alpha val="62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1EA0F4-FEA8-8A8D-25F3-BCCDA3F4F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832304"/>
              <a:ext cx="12192000" cy="3055057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75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558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D3842CE-80A1-1110-8DDA-D6F18BE0C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617204" y="1610686"/>
              <a:ext cx="4574794" cy="5290794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49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1C9318B-F00C-0365-EC3A-B46DF3523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4597" y="21736"/>
              <a:ext cx="3585523" cy="6879745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49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9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92A2C8-D25D-5522-FFDD-CF5793AEF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806026" y="1712428"/>
              <a:ext cx="4354310" cy="599555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4000">
                  <a:schemeClr val="accent2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AB8C439-FC16-AF44-6869-421C5F73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3447"/>
            <a:ext cx="10141040" cy="11261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CineMania</a:t>
            </a:r>
          </a:p>
        </p:txBody>
      </p:sp>
    </p:spTree>
    <p:extLst>
      <p:ext uri="{BB962C8B-B14F-4D97-AF65-F5344CB8AC3E}">
        <p14:creationId xmlns:p14="http://schemas.microsoft.com/office/powerpoint/2010/main" val="207789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ECA12B-A78A-EAFB-BAB7-FE9139539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103"/>
            <a:ext cx="12192000" cy="58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3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582432-150D-6332-275C-D36540ED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550"/>
            <a:ext cx="12192000" cy="59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39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5A3EC47-EF13-AEE0-BD34-B8A48CC0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672"/>
            <a:ext cx="12192000" cy="58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2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31698A-62D0-FEB4-BA40-A7F35739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37"/>
            <a:ext cx="12192000" cy="59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55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7872C0-ACF9-8778-1E21-CA3CA52A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535"/>
            <a:ext cx="12192000" cy="47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01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5D753FF-8ADB-C367-0701-9A5F5376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441"/>
            <a:ext cx="12192000" cy="586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5B870C6-B849-63EC-B353-FEB3E8EC8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549"/>
            <a:ext cx="12192000" cy="58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3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A53409D-8326-320A-FFAC-71E03C04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00"/>
            <a:ext cx="12192000" cy="58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72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67DAC37-E3FA-5AE0-68EE-FFCEA1476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7"/>
          <a:stretch/>
        </p:blipFill>
        <p:spPr>
          <a:xfrm>
            <a:off x="0" y="3124521"/>
            <a:ext cx="12192000" cy="576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F0AAC4-E5D5-28F0-FCAE-909E5171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253"/>
            <a:ext cx="12192000" cy="4128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2345F81-B3BC-F3C0-CCE2-425AC4792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9240"/>
            <a:ext cx="12192000" cy="40554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038308A-50DB-D078-8A25-FB71F3E92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046" y="3792782"/>
            <a:ext cx="9011908" cy="79068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A56B004-8EB1-AB53-DB55-7B869FEA7D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7" r="2557"/>
          <a:stretch/>
        </p:blipFill>
        <p:spPr>
          <a:xfrm>
            <a:off x="1590046" y="4759840"/>
            <a:ext cx="9011908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2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7C7A714-C832-972C-9530-63F951B3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086"/>
            <a:ext cx="12192000" cy="58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4E33CD3-F515-D20B-4083-95C0294CE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540"/>
            <a:ext cx="12192000" cy="58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1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ACC7FF4-C04F-4262-257E-0C476EDE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765"/>
            <a:ext cx="12192000" cy="5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8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CFA81B6-0FA2-D8A7-6948-00CE4C58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56"/>
            <a:ext cx="12192000" cy="59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6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5EDCC75-6E25-43D3-9A0F-CE178B7B3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778"/>
            <a:ext cx="12192000" cy="591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3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BE4928F-5504-5B7D-8CAB-CAF9EA8F7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106"/>
            <a:ext cx="12192000" cy="358178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11B5F90-6AC1-CEA2-098B-CE918CD3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818" y="522507"/>
            <a:ext cx="2598364" cy="4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6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B2EF66-742A-7860-DAE3-24D82CB5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17"/>
            <a:ext cx="12192000" cy="58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5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46EAC4-030D-B8F9-B432-A64D26402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898"/>
            <a:ext cx="12192000" cy="590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09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</Words>
  <Application>Microsoft Office PowerPoint</Application>
  <PresentationFormat>Ecrã Panorâmico</PresentationFormat>
  <Paragraphs>1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CineMania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CineMania</dc:title>
  <dc:creator>Miguel Lopes - FORMANDO LIS</dc:creator>
  <cp:lastModifiedBy>Miguel Lopes - FORMANDO LIS</cp:lastModifiedBy>
  <cp:revision>1</cp:revision>
  <dcterms:created xsi:type="dcterms:W3CDTF">2023-09-20T10:57:47Z</dcterms:created>
  <dcterms:modified xsi:type="dcterms:W3CDTF">2023-09-20T11:15:06Z</dcterms:modified>
</cp:coreProperties>
</file>